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ECEA-EF1D-4B09-A8AD-F2F77E68C9B1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9A5B5-69A8-4198-9BEF-20526962DB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306958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k.ru/group/540544402719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260648"/>
            <a:ext cx="7993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село Сладковское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Сладковского сельского поселения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муниципального района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 Antiqua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191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70" y="1412776"/>
            <a:ext cx="9144000" cy="57861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ПУБЛИКАЦИИ В СМИ  </a:t>
            </a:r>
            <a:endParaRPr lang="ru-RU" sz="4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«Здоровое село - территория трезвости</a:t>
            </a: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</a:p>
          <a:p>
            <a:pPr algn="ctr"/>
            <a:endParaRPr lang="ru-RU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2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2000" b="1" dirty="0" smtClean="0">
                <a:ln w="11430"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год</a:t>
            </a:r>
            <a:endParaRPr lang="ru-RU" sz="2000" b="1" dirty="0">
              <a:ln w="11430"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"/>
            <a:ext cx="83529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Публикации в СМИ направленные на пропаганду здорового образа жизни</a:t>
            </a:r>
          </a:p>
          <a:p>
            <a:pPr algn="ctr">
              <a:defRPr/>
            </a:pPr>
            <a:endParaRPr lang="ru-RU" sz="1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980728"/>
            <a:ext cx="835292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Выпущено 12 номеров печатного средства массовой информации администрации и Думы Сладковского сельского поселения </a:t>
            </a:r>
            <a:r>
              <a:rPr lang="ru-RU" sz="155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«Информационный вестник» - «Здоровый образ жизни»</a:t>
            </a:r>
            <a:endParaRPr lang="ru-RU" sz="155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1628800"/>
            <a:ext cx="5040560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Информационном вестнике публикуется: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2348880"/>
            <a:ext cx="3600400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Статьи направленные на профилактику здорового образа жизни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2348880"/>
            <a:ext cx="3600400" cy="5760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Фоторепортажи о  проведенных мероприятиях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059832" y="206084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28184" y="2060848"/>
            <a:ext cx="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hp-2\Desktop\вес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4588"/>
            <a:ext cx="2520280" cy="3552958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68960"/>
            <a:ext cx="2479440" cy="346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Эфирные справки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76470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период с августа 2021 года по  июль 2022 года вышло шесть эфиров 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ксандр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664296" cy="177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Александр\Desktop\unnamed (1).jpg"/>
          <p:cNvPicPr>
            <a:picLocks noChangeAspect="1" noChangeArrowheads="1"/>
          </p:cNvPicPr>
          <p:nvPr/>
        </p:nvPicPr>
        <p:blipFill>
          <a:blip r:embed="rId4" cstate="print"/>
          <a:srcRect t="5132" b="7627"/>
          <a:stretch>
            <a:fillRect/>
          </a:stretch>
        </p:blipFill>
        <p:spPr bwMode="auto">
          <a:xfrm>
            <a:off x="3275856" y="1628800"/>
            <a:ext cx="264311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Александр\Desktop\unnamed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C:\Users\Александр\Desktop\banner_sotsset_31_05_2.jpg"/>
          <p:cNvPicPr>
            <a:picLocks noChangeAspect="1" noChangeArrowheads="1"/>
          </p:cNvPicPr>
          <p:nvPr/>
        </p:nvPicPr>
        <p:blipFill>
          <a:blip r:embed="rId6" cstate="print"/>
          <a:srcRect l="14692" r="4504"/>
          <a:stretch>
            <a:fillRect/>
          </a:stretch>
        </p:blipFill>
        <p:spPr bwMode="auto">
          <a:xfrm>
            <a:off x="3275856" y="3645024"/>
            <a:ext cx="266429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hp-2\Desktop\33d0396b0a7fe50a7d973d2739647a39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628800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hp-2\Desktop\2022-06-27-11-2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645024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Публикации на официальном сайте Сладковского сельского поселения  в информационно-телекоммуникационной сети «Интернет»</a:t>
            </a:r>
          </a:p>
        </p:txBody>
      </p:sp>
      <p:pic>
        <p:nvPicPr>
          <p:cNvPr id="5" name="Picture 2" descr="H:\здоровое село\7. СМИ\с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553507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228184" y="1484784"/>
            <a:ext cx="252028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разделе </a:t>
            </a:r>
          </a:p>
          <a:p>
            <a:pPr algn="ctr"/>
            <a:r>
              <a:rPr lang="ru-RU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«Здоровое село-</a:t>
            </a:r>
          </a:p>
          <a:p>
            <a:pPr algn="ctr"/>
            <a:r>
              <a:rPr lang="ru-RU" sz="1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территория трезвости»</a:t>
            </a:r>
            <a:endParaRPr lang="ru-RU" sz="1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6" idx="1"/>
          </p:cNvCxnSpPr>
          <p:nvPr/>
        </p:nvCxnSpPr>
        <p:spPr>
          <a:xfrm flipH="1">
            <a:off x="4716016" y="1988840"/>
            <a:ext cx="151216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3" descr="H:\здоровое село\7. СМИ\пе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960440" cy="326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H:\здоровое село\7. СМИ\ва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59" y="3429000"/>
            <a:ext cx="386191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Публикации в социальных сетях направленные на пропаганду здорового образа жизни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5445224"/>
            <a:ext cx="4248472" cy="11521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социальной сети «</a:t>
            </a:r>
            <a:r>
              <a:rPr lang="ru-RU" sz="1600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создано сообщество 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«Село Сладковское - ЗДОРОВОЕ СЕЛО»</a:t>
            </a:r>
          </a:p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z="16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public193069581</a:t>
            </a:r>
            <a:endParaRPr lang="ru-RU" sz="20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H:\здоровое село\7. СМИ\вр.png"/>
          <p:cNvPicPr>
            <a:picLocks noChangeAspect="1" noChangeArrowheads="1"/>
          </p:cNvPicPr>
          <p:nvPr/>
        </p:nvPicPr>
        <p:blipFill>
          <a:blip r:embed="rId4" cstate="print"/>
          <a:srcRect r="50842"/>
          <a:stretch>
            <a:fillRect/>
          </a:stretch>
        </p:blipFill>
        <p:spPr bwMode="auto">
          <a:xfrm>
            <a:off x="5868144" y="3573016"/>
            <a:ext cx="3024336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796136" y="5445224"/>
            <a:ext cx="3159968" cy="11521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сообществе состоит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132 подписчика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разных населенных пунктов и городо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-2\Desktop\вес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5463309" cy="4101505"/>
          </a:xfrm>
          <a:prstGeom prst="rect">
            <a:avLst/>
          </a:prstGeom>
          <a:noFill/>
        </p:spPr>
      </p:pic>
      <p:pic>
        <p:nvPicPr>
          <p:cNvPr id="2051" name="Picture 3" descr="C:\Users\hp-2\Desktop\вес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196752"/>
            <a:ext cx="3024336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Публикации  в социальных сетях направленные на пропаганду здорового образа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412776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социальной сети «Одноклассники»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группе «Сладковский КДЦ» регулярно опубликовываются мероприятия и видеоролики направленные на укрепление  здоровья населения, пропаганду трезвого и здорового образа жизни, профилактику алкоголизма, наркомании и табококурения. 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группе  632 участника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https://ok.ru/group/54054440271987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340768"/>
            <a:ext cx="3960440" cy="45365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-2\Desktop\WhatsApp Image 2022-06-28 at 13.54.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340768"/>
            <a:ext cx="3672408" cy="480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1196752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80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8000" b="1" cap="all" dirty="0">
              <a:ln w="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209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hp-2</dc:creator>
  <cp:lastModifiedBy>hp-2</cp:lastModifiedBy>
  <cp:revision>9</cp:revision>
  <dcterms:created xsi:type="dcterms:W3CDTF">2022-06-27T11:05:41Z</dcterms:created>
  <dcterms:modified xsi:type="dcterms:W3CDTF">2022-06-28T09:56:13Z</dcterms:modified>
</cp:coreProperties>
</file>